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568" r:id="rId2"/>
    <p:sldId id="604" r:id="rId3"/>
    <p:sldId id="603" r:id="rId4"/>
    <p:sldId id="601" r:id="rId5"/>
  </p:sldIdLst>
  <p:sldSz cx="9144000" cy="6858000" type="screen4x3"/>
  <p:notesSz cx="6858000" cy="9296400"/>
  <p:custDataLst>
    <p:tags r:id="rId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ocialWork" initials="S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D71"/>
    <a:srgbClr val="FF3C3D"/>
    <a:srgbClr val="A70050"/>
    <a:srgbClr val="5784C5"/>
    <a:srgbClr val="4B73AB"/>
    <a:srgbClr val="77A36F"/>
    <a:srgbClr val="E8A735"/>
    <a:srgbClr val="E8A339"/>
    <a:srgbClr val="467587"/>
    <a:srgbClr val="9ED6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2" autoAdjust="0"/>
    <p:restoredTop sz="94434" autoAdjust="0"/>
  </p:normalViewPr>
  <p:slideViewPr>
    <p:cSldViewPr snapToGrid="0">
      <p:cViewPr varScale="1">
        <p:scale>
          <a:sx n="97" d="100"/>
          <a:sy n="97" d="100"/>
        </p:scale>
        <p:origin x="108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172"/>
    </p:cViewPr>
  </p:sorterViewPr>
  <p:notesViewPr>
    <p:cSldViewPr snapToGrid="0">
      <p:cViewPr varScale="1">
        <p:scale>
          <a:sx n="70" d="100"/>
          <a:sy n="70" d="100"/>
        </p:scale>
        <p:origin x="-2250" y="-114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0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4288"/>
            <a:ext cx="7604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77" tIns="46589" rIns="93177" bIns="46589" numCol="1" anchor="t" anchorCtr="0" compatLnSpc="1">
            <a:prstTxWarp prst="textNoShape">
              <a:avLst/>
            </a:prstTxWarp>
            <a:spAutoFit/>
          </a:bodyPr>
          <a:lstStyle>
            <a:lvl1pPr defTabSz="931863">
              <a:defRPr sz="1200" b="0">
                <a:solidFill>
                  <a:srgbClr val="474747"/>
                </a:solidFill>
              </a:defRPr>
            </a:lvl1pPr>
          </a:lstStyle>
          <a:p>
            <a:endParaRPr lang="en-US"/>
          </a:p>
        </p:txBody>
      </p:sp>
      <p:sp>
        <p:nvSpPr>
          <p:cNvPr id="1410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943600" y="-14288"/>
            <a:ext cx="914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77" tIns="46589" rIns="93177" bIns="46589" numCol="1" anchor="t" anchorCtr="0" compatLnSpc="1">
            <a:prstTxWarp prst="textNoShape">
              <a:avLst/>
            </a:prstTxWarp>
            <a:spAutoFit/>
          </a:bodyPr>
          <a:lstStyle>
            <a:lvl1pPr algn="r" defTabSz="931863">
              <a:defRPr sz="1200" b="0">
                <a:solidFill>
                  <a:srgbClr val="474747"/>
                </a:solidFill>
              </a:defRPr>
            </a:lvl1pPr>
          </a:lstStyle>
          <a:p>
            <a:endParaRPr lang="en-US"/>
          </a:p>
        </p:txBody>
      </p:sp>
      <p:sp>
        <p:nvSpPr>
          <p:cNvPr id="1410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484938" y="9021763"/>
            <a:ext cx="3730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77" tIns="46589" rIns="93177" bIns="46589" numCol="1" anchor="b" anchorCtr="0" compatLnSpc="1">
            <a:prstTxWarp prst="textNoShape">
              <a:avLst/>
            </a:prstTxWarp>
            <a:spAutoFit/>
          </a:bodyPr>
          <a:lstStyle>
            <a:lvl1pPr algn="r" defTabSz="931863">
              <a:defRPr sz="1200" b="0">
                <a:solidFill>
                  <a:srgbClr val="474747"/>
                </a:solidFill>
              </a:defRPr>
            </a:lvl1pPr>
          </a:lstStyle>
          <a:p>
            <a:fld id="{E9BF1EA9-1DE5-4D0D-9DC9-5C92465C28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191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 b="0">
                <a:solidFill>
                  <a:srgbClr val="000052"/>
                </a:solidFill>
              </a:defRPr>
            </a:lvl1pPr>
          </a:lstStyle>
          <a:p>
            <a:endParaRPr lang="en-US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b="0">
                <a:solidFill>
                  <a:srgbClr val="000052"/>
                </a:solidFill>
              </a:defRPr>
            </a:lvl1pPr>
          </a:lstStyle>
          <a:p>
            <a:endParaRPr lang="en-US"/>
          </a:p>
        </p:txBody>
      </p:sp>
      <p:sp>
        <p:nvSpPr>
          <p:cNvPr id="788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88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b="0">
                <a:solidFill>
                  <a:srgbClr val="000052"/>
                </a:solidFill>
              </a:defRPr>
            </a:lvl1pPr>
          </a:lstStyle>
          <a:p>
            <a:fld id="{AE825233-37C7-4EA0-914D-215BCF8766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30265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3D631C-1877-4A24-ACD7-2C41E2CABE45}" type="slidenum">
              <a:rPr lang="en-US"/>
              <a:pPr/>
              <a:t>1</a:t>
            </a:fld>
            <a:endParaRPr lang="en-US"/>
          </a:p>
        </p:txBody>
      </p:sp>
      <p:sp>
        <p:nvSpPr>
          <p:cNvPr id="9944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44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708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0601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73125" y="2535238"/>
            <a:ext cx="7304088" cy="1187450"/>
          </a:xfrm>
        </p:spPr>
        <p:txBody>
          <a:bodyPr anchor="t"/>
          <a:lstStyle>
            <a:lvl1pPr>
              <a:lnSpc>
                <a:spcPct val="80000"/>
              </a:lnSpc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0601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73125" y="4681538"/>
            <a:ext cx="7304088" cy="1273175"/>
          </a:xfrm>
        </p:spPr>
        <p:txBody>
          <a:bodyPr/>
          <a:lstStyle>
            <a:lvl1pPr>
              <a:defRPr sz="26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025" y="1083598"/>
            <a:ext cx="7988300" cy="454602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0008" y="290112"/>
            <a:ext cx="8386763" cy="62071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81025" y="1101686"/>
            <a:ext cx="7988300" cy="4549545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  <a:endParaRPr lang="en-US" noProof="0" dirty="0" smtClean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81750"/>
            <a:ext cx="533400" cy="47625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fld id="{3F0D7412-C965-42BD-AD3B-47678C845832}" type="slidenum">
              <a:rPr lang="en-US">
                <a:solidFill>
                  <a:srgbClr val="FAFAFA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AFAF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31198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07365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69913" y="293023"/>
            <a:ext cx="8386762" cy="62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55" name="Rectangle 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81025" y="1083598"/>
            <a:ext cx="7988300" cy="4587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78" name="Text Box 54"/>
          <p:cNvSpPr txBox="1">
            <a:spLocks noChangeArrowheads="1"/>
          </p:cNvSpPr>
          <p:nvPr/>
        </p:nvSpPr>
        <p:spPr bwMode="auto">
          <a:xfrm>
            <a:off x="1085850" y="4740275"/>
            <a:ext cx="12827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defTabSz="1066800">
              <a:spcBef>
                <a:spcPct val="50000"/>
              </a:spcBef>
            </a:pPr>
            <a:endParaRPr lang="en-US" b="0">
              <a:solidFill>
                <a:srgbClr val="47474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45682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tx1"/>
                </a:solidFill>
              </a:defRPr>
            </a:lvl1pPr>
          </a:lstStyle>
          <a:p>
            <a:fld id="{51AC3CF6-25CD-4E75-9FFD-C5B9E43CD78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213"/>
          <a:stretch/>
        </p:blipFill>
        <p:spPr>
          <a:xfrm>
            <a:off x="3175" y="5706736"/>
            <a:ext cx="9144000" cy="115126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8" r:id="rId4"/>
    <p:sldLayoutId id="2147483671" r:id="rId5"/>
  </p:sldLayoutIdLst>
  <p:transition/>
  <p:timing>
    <p:tnLst>
      <p:par>
        <p:cTn id="1" dur="indefinite" restart="never" nodeType="tmRoot"/>
      </p:par>
    </p:tnLst>
  </p:timing>
  <p:txStyles>
    <p:titleStyle>
      <a:lvl1pPr algn="l" defTabSz="889000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ADDFE"/>
        </a:buClr>
        <a:defRPr sz="3200" b="1">
          <a:solidFill>
            <a:schemeClr val="tx1"/>
          </a:solidFill>
          <a:latin typeface="+mn-lt"/>
          <a:ea typeface="+mj-ea"/>
          <a:cs typeface="+mj-cs"/>
        </a:defRPr>
      </a:lvl1pPr>
      <a:lvl2pPr algn="l" defTabSz="889000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ADDFE"/>
        </a:buClr>
        <a:defRPr sz="3600">
          <a:solidFill>
            <a:schemeClr val="tx2"/>
          </a:solidFill>
          <a:latin typeface="Arial Black" pitchFamily="34" charset="0"/>
        </a:defRPr>
      </a:lvl2pPr>
      <a:lvl3pPr algn="l" defTabSz="889000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ADDFE"/>
        </a:buClr>
        <a:defRPr sz="3600">
          <a:solidFill>
            <a:schemeClr val="tx2"/>
          </a:solidFill>
          <a:latin typeface="Arial Black" pitchFamily="34" charset="0"/>
        </a:defRPr>
      </a:lvl3pPr>
      <a:lvl4pPr algn="l" defTabSz="889000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ADDFE"/>
        </a:buClr>
        <a:defRPr sz="3600">
          <a:solidFill>
            <a:schemeClr val="tx2"/>
          </a:solidFill>
          <a:latin typeface="Arial Black" pitchFamily="34" charset="0"/>
        </a:defRPr>
      </a:lvl4pPr>
      <a:lvl5pPr algn="l" defTabSz="889000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ADDFE"/>
        </a:buClr>
        <a:defRPr sz="3600">
          <a:solidFill>
            <a:schemeClr val="tx2"/>
          </a:solidFill>
          <a:latin typeface="Arial Black" pitchFamily="34" charset="0"/>
        </a:defRPr>
      </a:lvl5pPr>
      <a:lvl6pPr marL="457200" algn="l" defTabSz="889000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ADDFE"/>
        </a:buClr>
        <a:defRPr sz="3600">
          <a:solidFill>
            <a:schemeClr val="tx2"/>
          </a:solidFill>
          <a:latin typeface="Arial Black" pitchFamily="34" charset="0"/>
        </a:defRPr>
      </a:lvl6pPr>
      <a:lvl7pPr marL="914400" algn="l" defTabSz="889000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ADDFE"/>
        </a:buClr>
        <a:defRPr sz="3600">
          <a:solidFill>
            <a:schemeClr val="tx2"/>
          </a:solidFill>
          <a:latin typeface="Arial Black" pitchFamily="34" charset="0"/>
        </a:defRPr>
      </a:lvl7pPr>
      <a:lvl8pPr marL="1371600" algn="l" defTabSz="889000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ADDFE"/>
        </a:buClr>
        <a:defRPr sz="3600">
          <a:solidFill>
            <a:schemeClr val="tx2"/>
          </a:solidFill>
          <a:latin typeface="Arial Black" pitchFamily="34" charset="0"/>
        </a:defRPr>
      </a:lvl8pPr>
      <a:lvl9pPr marL="1828800" algn="l" defTabSz="889000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ADDFE"/>
        </a:buClr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algn="l" defTabSz="889000" rtl="0" eaLnBrk="1" fontAlgn="base" hangingPunct="1">
        <a:lnSpc>
          <a:spcPct val="88000"/>
        </a:lnSpc>
        <a:spcBef>
          <a:spcPct val="50000"/>
        </a:spcBef>
        <a:spcAft>
          <a:spcPct val="0"/>
        </a:spcAft>
        <a:buClr>
          <a:schemeClr val="tx1"/>
        </a:buClr>
        <a:buSzPct val="90000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398463" indent="-284163" algn="l" defTabSz="889000" rtl="0" eaLnBrk="1" fontAlgn="base" hangingPunct="1">
        <a:lnSpc>
          <a:spcPct val="88000"/>
        </a:lnSpc>
        <a:spcBef>
          <a:spcPct val="35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+mn-lt"/>
        </a:defRPr>
      </a:lvl2pPr>
      <a:lvl3pPr marL="804863" indent="-292100" algn="l" defTabSz="889000" rtl="0" eaLnBrk="1" fontAlgn="base" hangingPunct="1">
        <a:lnSpc>
          <a:spcPct val="88000"/>
        </a:lnSpc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3pPr>
      <a:lvl4pPr marL="1201738" indent="-282575" algn="l" defTabSz="889000" rtl="0" eaLnBrk="1" fontAlgn="base" hangingPunct="1">
        <a:lnSpc>
          <a:spcPct val="88000"/>
        </a:lnSpc>
        <a:spcBef>
          <a:spcPct val="15000"/>
        </a:spcBef>
        <a:spcAft>
          <a:spcPct val="0"/>
        </a:spcAft>
        <a:buClr>
          <a:schemeClr val="tx1"/>
        </a:buClr>
        <a:buSzPct val="80000"/>
        <a:buFont typeface="Arial" charset="0"/>
        <a:buChar char="–"/>
        <a:defRPr sz="2800">
          <a:solidFill>
            <a:schemeClr val="tx1"/>
          </a:solidFill>
          <a:latin typeface="+mn-lt"/>
        </a:defRPr>
      </a:lvl4pPr>
      <a:lvl5pPr marL="1600200" indent="-284163" algn="l" defTabSz="889000" rtl="0" eaLnBrk="1" fontAlgn="base" hangingPunct="1">
        <a:lnSpc>
          <a:spcPct val="88000"/>
        </a:lnSpc>
        <a:spcBef>
          <a:spcPct val="5000"/>
        </a:spcBef>
        <a:spcAft>
          <a:spcPct val="0"/>
        </a:spcAft>
        <a:buClr>
          <a:schemeClr val="tx1"/>
        </a:buClr>
        <a:buSzPct val="80000"/>
        <a:buChar char="o"/>
        <a:defRPr sz="2800">
          <a:solidFill>
            <a:schemeClr val="tx1"/>
          </a:solidFill>
          <a:latin typeface="+mn-lt"/>
        </a:defRPr>
      </a:lvl5pPr>
      <a:lvl6pPr marL="2057400" indent="-284163" algn="l" defTabSz="889000" rtl="0" eaLnBrk="1" fontAlgn="base" hangingPunct="1">
        <a:lnSpc>
          <a:spcPct val="88000"/>
        </a:lnSpc>
        <a:spcBef>
          <a:spcPct val="5000"/>
        </a:spcBef>
        <a:spcAft>
          <a:spcPct val="0"/>
        </a:spcAft>
        <a:buClr>
          <a:schemeClr val="tx1"/>
        </a:buClr>
        <a:buSzPct val="80000"/>
        <a:buChar char="o"/>
        <a:defRPr sz="2800">
          <a:solidFill>
            <a:schemeClr val="tx1"/>
          </a:solidFill>
          <a:latin typeface="+mn-lt"/>
        </a:defRPr>
      </a:lvl6pPr>
      <a:lvl7pPr marL="2514600" indent="-284163" algn="l" defTabSz="889000" rtl="0" eaLnBrk="1" fontAlgn="base" hangingPunct="1">
        <a:lnSpc>
          <a:spcPct val="88000"/>
        </a:lnSpc>
        <a:spcBef>
          <a:spcPct val="5000"/>
        </a:spcBef>
        <a:spcAft>
          <a:spcPct val="0"/>
        </a:spcAft>
        <a:buClr>
          <a:schemeClr val="tx1"/>
        </a:buClr>
        <a:buSzPct val="80000"/>
        <a:buChar char="o"/>
        <a:defRPr sz="2800">
          <a:solidFill>
            <a:schemeClr val="tx1"/>
          </a:solidFill>
          <a:latin typeface="+mn-lt"/>
        </a:defRPr>
      </a:lvl7pPr>
      <a:lvl8pPr marL="2971800" indent="-284163" algn="l" defTabSz="889000" rtl="0" eaLnBrk="1" fontAlgn="base" hangingPunct="1">
        <a:lnSpc>
          <a:spcPct val="88000"/>
        </a:lnSpc>
        <a:spcBef>
          <a:spcPct val="5000"/>
        </a:spcBef>
        <a:spcAft>
          <a:spcPct val="0"/>
        </a:spcAft>
        <a:buClr>
          <a:schemeClr val="tx1"/>
        </a:buClr>
        <a:buSzPct val="80000"/>
        <a:buChar char="o"/>
        <a:defRPr sz="2800">
          <a:solidFill>
            <a:schemeClr val="tx1"/>
          </a:solidFill>
          <a:latin typeface="+mn-lt"/>
        </a:defRPr>
      </a:lvl8pPr>
      <a:lvl9pPr marL="3429000" indent="-284163" algn="l" defTabSz="889000" rtl="0" eaLnBrk="1" fontAlgn="base" hangingPunct="1">
        <a:lnSpc>
          <a:spcPct val="88000"/>
        </a:lnSpc>
        <a:spcBef>
          <a:spcPct val="5000"/>
        </a:spcBef>
        <a:spcAft>
          <a:spcPct val="0"/>
        </a:spcAft>
        <a:buClr>
          <a:schemeClr val="tx1"/>
        </a:buClr>
        <a:buSzPct val="80000"/>
        <a:buChar char="o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3043" name="Rectangle 3"/>
          <p:cNvSpPr>
            <a:spLocks noChangeArrowheads="1"/>
          </p:cNvSpPr>
          <p:nvPr/>
        </p:nvSpPr>
        <p:spPr bwMode="auto">
          <a:xfrm>
            <a:off x="443942" y="2040234"/>
            <a:ext cx="656352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defTabSz="889000">
              <a:spcBef>
                <a:spcPts val="600"/>
              </a:spcBef>
              <a:buClr>
                <a:srgbClr val="DADDFE"/>
              </a:buClr>
            </a:pPr>
            <a:r>
              <a:rPr lang="en-US" sz="3500" dirty="0" smtClean="0">
                <a:solidFill>
                  <a:schemeClr val="bg2"/>
                </a:solidFill>
                <a:latin typeface="+mn-lt"/>
              </a:rPr>
              <a:t>Communities, Social Justice and Academic Medical Centers</a:t>
            </a:r>
            <a:endParaRPr lang="en-US" sz="35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74810" y="3878587"/>
            <a:ext cx="4268640" cy="463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endParaRPr lang="en-US" sz="2200" b="0" dirty="0" smtClean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5714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and Goals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R</a:t>
            </a:r>
            <a:r>
              <a:rPr lang="en-US" dirty="0" smtClean="0"/>
              <a:t>eflect on the perspectives of Baltimore residents about how the academic medical community can better address the social determinants  of health.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Develop an initial list of actions you, your institution or the AAMC can take to engage communities to improve the health and well-being of all.</a:t>
            </a:r>
          </a:p>
        </p:txBody>
      </p:sp>
    </p:spTree>
    <p:extLst>
      <p:ext uri="{BB962C8B-B14F-4D97-AF65-F5344CB8AC3E}">
        <p14:creationId xmlns:p14="http://schemas.microsoft.com/office/powerpoint/2010/main" val="29035555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and Proces</a:t>
            </a:r>
            <a:r>
              <a:rPr lang="en-US" dirty="0"/>
              <a:t>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Videos and Reflection</a:t>
            </a:r>
            <a:endParaRPr lang="en-US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dirty="0" smtClean="0"/>
              <a:t>While </a:t>
            </a:r>
            <a:r>
              <a:rPr lang="en-US" dirty="0"/>
              <a:t>watching the videos, please jot down thoughts and impressions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dirty="0"/>
              <a:t>At the end of each video, volunteers will be asked to share their thoughts and reactions before moving on to the next </a:t>
            </a:r>
            <a:r>
              <a:rPr lang="en-US" dirty="0" smtClean="0"/>
              <a:t>video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dirty="0" smtClean="0"/>
              <a:t>Action Planning and Discussion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970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70056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DVSETTINGS" val="1"/>
  <p:tag name="ADVSHOWMETER" val="0"/>
  <p:tag name="ADVGLOBALTRANSITION" val="-1"/>
  <p:tag name="ADVSCREENWIDTH" val="800"/>
  <p:tag name="ADVSCREENHEIGHT" val="600"/>
  <p:tag name="ADVFASTTRANSITIONS" val="1"/>
  <p:tag name="ADVGAMMA" val="0.000000"/>
  <p:tag name="ADVDIMBULLETS" val="0"/>
  <p:tag name="ADVPANSCAN" val="0"/>
  <p:tag name="ADVBEVELING" val="0"/>
  <p:tag name="ADVSHADOWS" val="1"/>
  <p:tag name="ADVAATEXT" val="1"/>
  <p:tag name="ADVAASHAPES" val="1"/>
  <p:tag name="MMPROD_NEXTUNIQUEID" val="10010"/>
  <p:tag name="MMPROD_UIDATA" val="&lt;database version=&quot;7.0&quot;&gt;&lt;object type=&quot;1&quot; unique_id=&quot;10001&quot;&gt;&lt;object type=&quot;8&quot; unique_id=&quot;217895&quot;&gt;&lt;/object&gt;&lt;object type=&quot;2&quot; unique_id=&quot;217896&quot;&gt;&lt;object type=&quot;3&quot; unique_id=&quot;217897&quot;&gt;&lt;property id=&quot;20148&quot; value=&quot;5&quot;/&gt;&lt;property id=&quot;20300&quot; value=&quot;Slide 1&quot;/&gt;&lt;property id=&quot;20307&quot; value=&quot;257&quot;/&gt;&lt;/object&gt;&lt;object type=&quot;3&quot; unique_id=&quot;217898&quot;&gt;&lt;property id=&quot;20148&quot; value=&quot;5&quot;/&gt;&lt;property id=&quot;20300&quot; value=&quot;Slide 2 - &amp;quot;Add Chart title&amp;quot;&quot;/&gt;&lt;property id=&quot;20307&quot; value=&quot;566&quot;/&gt;&lt;/object&gt;&lt;object type=&quot;3&quot; unique_id=&quot;217899&quot;&gt;&lt;property id=&quot;20148&quot; value=&quot;5&quot;/&gt;&lt;property id=&quot;20300&quot; value=&quot;Slide 3 - &amp;quot;Chart template&amp;quot;&quot;/&gt;&lt;property id=&quot;20307&quot; value=&quot;567&quot;/&gt;&lt;/object&gt;&lt;object type=&quot;3&quot; unique_id=&quot;217900&quot;&gt;&lt;property id=&quot;20148&quot; value=&quot;5&quot;/&gt;&lt;property id=&quot;20300&quot; value=&quot;Slide 4&quot;/&gt;&lt;property id=&quot;20307&quot; value=&quot;561&quot;/&gt;&lt;/object&gt;&lt;/object&gt;&lt;/object&gt;&lt;/database&gt;"/>
  <p:tag name="SECTOMILLISECCONVERTED" val="1"/>
  <p:tag name="ARTICULATE_PROJECT_OPEN" val="0"/>
</p:tagLst>
</file>

<file path=ppt/theme/theme1.xml><?xml version="1.0" encoding="utf-8"?>
<a:theme xmlns:a="http://schemas.openxmlformats.org/drawingml/2006/main" name="AAMC White template">
  <a:themeElements>
    <a:clrScheme name="2015 LSL template">
      <a:dk1>
        <a:srgbClr val="3F1952"/>
      </a:dk1>
      <a:lt1>
        <a:srgbClr val="FFFFFF"/>
      </a:lt1>
      <a:dk2>
        <a:srgbClr val="3F1952"/>
      </a:dk2>
      <a:lt2>
        <a:srgbClr val="FFFFFF"/>
      </a:lt2>
      <a:accent1>
        <a:srgbClr val="E63E31"/>
      </a:accent1>
      <a:accent2>
        <a:srgbClr val="5E6E65"/>
      </a:accent2>
      <a:accent3>
        <a:srgbClr val="F19B80"/>
      </a:accent3>
      <a:accent4>
        <a:srgbClr val="8CA1A2"/>
      </a:accent4>
      <a:accent5>
        <a:srgbClr val="FCB040"/>
      </a:accent5>
      <a:accent6>
        <a:srgbClr val="343D38"/>
      </a:accent6>
      <a:hlink>
        <a:srgbClr val="3F1952"/>
      </a:hlink>
      <a:folHlink>
        <a:srgbClr val="3F1952"/>
      </a:folHlink>
    </a:clrScheme>
    <a:fontScheme name="LS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 smtClean="0">
            <a:solidFill>
              <a:schemeClr val="tx1"/>
            </a:solidFill>
          </a:defRPr>
        </a:defPPr>
      </a:lstStyle>
    </a:txDef>
  </a:objectDefaults>
  <a:extraClrSchemeLst>
    <a:extraClrScheme>
      <a:clrScheme name="AAMC White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C White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MC White 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C White 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C White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C White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C White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C White template 8">
        <a:dk1>
          <a:srgbClr val="339866"/>
        </a:dk1>
        <a:lt1>
          <a:srgbClr val="FAFAFA"/>
        </a:lt1>
        <a:dk2>
          <a:srgbClr val="092F6D"/>
        </a:dk2>
        <a:lt2>
          <a:srgbClr val="FEBD67"/>
        </a:lt2>
        <a:accent1>
          <a:srgbClr val="C2C93F"/>
        </a:accent1>
        <a:accent2>
          <a:srgbClr val="54609E"/>
        </a:accent2>
        <a:accent3>
          <a:srgbClr val="AAADBA"/>
        </a:accent3>
        <a:accent4>
          <a:srgbClr val="D6D6D6"/>
        </a:accent4>
        <a:accent5>
          <a:srgbClr val="DDE1AF"/>
        </a:accent5>
        <a:accent6>
          <a:srgbClr val="4B568F"/>
        </a:accent6>
        <a:hlink>
          <a:srgbClr val="FFFF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MC White template 9">
        <a:dk1>
          <a:srgbClr val="339866"/>
        </a:dk1>
        <a:lt1>
          <a:srgbClr val="FAFAFA"/>
        </a:lt1>
        <a:dk2>
          <a:srgbClr val="092F6D"/>
        </a:dk2>
        <a:lt2>
          <a:srgbClr val="FEBD67"/>
        </a:lt2>
        <a:accent1>
          <a:srgbClr val="339866"/>
        </a:accent1>
        <a:accent2>
          <a:srgbClr val="C1C83F"/>
        </a:accent2>
        <a:accent3>
          <a:srgbClr val="AAADBA"/>
        </a:accent3>
        <a:accent4>
          <a:srgbClr val="D6D6D6"/>
        </a:accent4>
        <a:accent5>
          <a:srgbClr val="ADCAB8"/>
        </a:accent5>
        <a:accent6>
          <a:srgbClr val="AFB538"/>
        </a:accent6>
        <a:hlink>
          <a:srgbClr val="FFFFFF"/>
        </a:hlink>
        <a:folHlink>
          <a:srgbClr val="54609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MC White template 10">
        <a:dk1>
          <a:srgbClr val="8E0000"/>
        </a:dk1>
        <a:lt1>
          <a:srgbClr val="FAFAFA"/>
        </a:lt1>
        <a:dk2>
          <a:srgbClr val="092F6D"/>
        </a:dk2>
        <a:lt2>
          <a:srgbClr val="FEBD67"/>
        </a:lt2>
        <a:accent1>
          <a:srgbClr val="339866"/>
        </a:accent1>
        <a:accent2>
          <a:srgbClr val="C1C83F"/>
        </a:accent2>
        <a:accent3>
          <a:srgbClr val="AAADBA"/>
        </a:accent3>
        <a:accent4>
          <a:srgbClr val="D6D6D6"/>
        </a:accent4>
        <a:accent5>
          <a:srgbClr val="ADCAB8"/>
        </a:accent5>
        <a:accent6>
          <a:srgbClr val="AFB538"/>
        </a:accent6>
        <a:hlink>
          <a:srgbClr val="FFFFFF"/>
        </a:hlink>
        <a:folHlink>
          <a:srgbClr val="54609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MC White template 11">
        <a:dk1>
          <a:srgbClr val="092F6D"/>
        </a:dk1>
        <a:lt1>
          <a:srgbClr val="F9F9F9"/>
        </a:lt1>
        <a:dk2>
          <a:srgbClr val="092F6D"/>
        </a:dk2>
        <a:lt2>
          <a:srgbClr val="475185"/>
        </a:lt2>
        <a:accent1>
          <a:srgbClr val="CE6F18"/>
        </a:accent1>
        <a:accent2>
          <a:srgbClr val="C1C83F"/>
        </a:accent2>
        <a:accent3>
          <a:srgbClr val="FBFBFB"/>
        </a:accent3>
        <a:accent4>
          <a:srgbClr val="06275C"/>
        </a:accent4>
        <a:accent5>
          <a:srgbClr val="E3BBAB"/>
        </a:accent5>
        <a:accent6>
          <a:srgbClr val="AFB538"/>
        </a:accent6>
        <a:hlink>
          <a:srgbClr val="092F6D"/>
        </a:hlink>
        <a:folHlink>
          <a:srgbClr val="3397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C White template 12">
        <a:dk1>
          <a:srgbClr val="092F6D"/>
        </a:dk1>
        <a:lt1>
          <a:srgbClr val="FFFFFF"/>
        </a:lt1>
        <a:dk2>
          <a:srgbClr val="092F6D"/>
        </a:dk2>
        <a:lt2>
          <a:srgbClr val="475185"/>
        </a:lt2>
        <a:accent1>
          <a:srgbClr val="CE6F18"/>
        </a:accent1>
        <a:accent2>
          <a:srgbClr val="C1C83F"/>
        </a:accent2>
        <a:accent3>
          <a:srgbClr val="FFFFFF"/>
        </a:accent3>
        <a:accent4>
          <a:srgbClr val="06275C"/>
        </a:accent4>
        <a:accent5>
          <a:srgbClr val="E3BBAB"/>
        </a:accent5>
        <a:accent6>
          <a:srgbClr val="AFB538"/>
        </a:accent6>
        <a:hlink>
          <a:srgbClr val="092F6D"/>
        </a:hlink>
        <a:folHlink>
          <a:srgbClr val="3397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C White template 13">
        <a:dk1>
          <a:srgbClr val="092F6D"/>
        </a:dk1>
        <a:lt1>
          <a:srgbClr val="FFFFFF"/>
        </a:lt1>
        <a:dk2>
          <a:srgbClr val="092F6D"/>
        </a:dk2>
        <a:lt2>
          <a:srgbClr val="475185"/>
        </a:lt2>
        <a:accent1>
          <a:srgbClr val="800000"/>
        </a:accent1>
        <a:accent2>
          <a:srgbClr val="809195"/>
        </a:accent2>
        <a:accent3>
          <a:srgbClr val="FFFFFF"/>
        </a:accent3>
        <a:accent4>
          <a:srgbClr val="06275C"/>
        </a:accent4>
        <a:accent5>
          <a:srgbClr val="C0AAAA"/>
        </a:accent5>
        <a:accent6>
          <a:srgbClr val="738387"/>
        </a:accent6>
        <a:hlink>
          <a:srgbClr val="092F6D"/>
        </a:hlink>
        <a:folHlink>
          <a:srgbClr val="256F4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4-023 LSL template" id="{2BA2EF7C-2019-42B0-ABCF-387160B55786}" vid="{800FE846-D4FD-4619-A0D1-4BE647BD0460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2015 LSL template</Template>
  <TotalTime>163</TotalTime>
  <Words>106</Words>
  <Application>Microsoft Office PowerPoint</Application>
  <PresentationFormat>On-screen Show (4:3)</PresentationFormat>
  <Paragraphs>10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AAMC White template</vt:lpstr>
      <vt:lpstr>PowerPoint Presentation</vt:lpstr>
      <vt:lpstr>Objectives and Goals </vt:lpstr>
      <vt:lpstr>Structure and Process</vt:lpstr>
      <vt:lpstr>PowerPoint Presentation</vt:lpstr>
    </vt:vector>
  </TitlesOfParts>
  <Company>AAMC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Philip Alberti</dc:creator>
  <cp:lastModifiedBy>Karey Sutton</cp:lastModifiedBy>
  <cp:revision>22</cp:revision>
  <cp:lastPrinted>2004-07-27T15:39:03Z</cp:lastPrinted>
  <dcterms:created xsi:type="dcterms:W3CDTF">2015-10-28T14:22:17Z</dcterms:created>
  <dcterms:modified xsi:type="dcterms:W3CDTF">2018-03-19T17:46:48Z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UseProject">
    <vt:lpwstr>1</vt:lpwstr>
  </property>
  <property fmtid="{D5CDD505-2E9C-101B-9397-08002B2CF9AE}" pid="3" name="ArticulatePath">
    <vt:lpwstr>08-03-13 blue ridge on white</vt:lpwstr>
  </property>
  <property fmtid="{D5CDD505-2E9C-101B-9397-08002B2CF9AE}" pid="4" name="ArticulateGUID">
    <vt:lpwstr>1BAFC813-8BED-4A3F-9159-AB029F61DAE8</vt:lpwstr>
  </property>
  <property fmtid="{D5CDD505-2E9C-101B-9397-08002B2CF9AE}" pid="5" name="ArticulateProjectFull">
    <vt:lpwstr>C:\Users\skurtz\Desktop\DGK White Template.ppta</vt:lpwstr>
  </property>
</Properties>
</file>